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notesMasterIdLst>
    <p:notesMasterId r:id="rId2"/>
  </p:notesMasterIdLst>
  <p:sldIdLst>
    <p:sldId id="256" r:id="rId3"/>
    <p:sldId id="266" r:id="rId4"/>
    <p:sldId id="265" r:id="rId5"/>
    <p:sldId id="264" r:id="rId6"/>
    <p:sldId id="263" r:id="rId7"/>
    <p:sldId id="257" r:id="rId8"/>
    <p:sldId id="259" r:id="rId9"/>
    <p:sldId id="258" r:id="rId10"/>
    <p:sldId id="261" r:id="rId11"/>
    <p:sldId id="260" r:id="rId12"/>
    <p:sldId id="262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FD0C3-58B5-4A4A-9C05-938485BEE06E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F1BBA-84B2-4400-A0EE-49BDD92E2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7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F1BBA-84B2-4400-A0EE-49BDD92E2A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7132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6366-5D23-431A-9AD7-5824A1377E6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AB5B-FBB7-4E6D-9D48-6FBCA3C82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281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6366-5D23-431A-9AD7-5824A1377E6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B4AB5B-FBB7-4E6D-9D48-6FBCA3C82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9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8000" y="480291"/>
            <a:ext cx="10963564" cy="544945"/>
          </a:xfrm>
        </p:spPr>
        <p:txBody>
          <a:bodyPr>
            <a:noAutofit/>
          </a:bodyPr>
          <a:lstStyle/>
          <a:p>
            <a:pPr algn="l"/>
            <a:r>
              <a:rPr lang="ru-RU" sz="3600" b="1" smtClean="0">
                <a:solidFill>
                  <a:srgbClr val="FF0000"/>
                </a:solidFill>
              </a:rPr>
              <a:t>БЕЗОПАСНОСТЬ НА ЛЕТНИХ КАНИКУЛАХ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782" y="1136072"/>
            <a:ext cx="10815782" cy="5089237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1. </a:t>
            </a:r>
            <a:r>
              <a:rPr lang="ru-RU" sz="4000">
                <a:solidFill>
                  <a:srgbClr val="0070C0"/>
                </a:solidFill>
              </a:rPr>
              <a:t>Правила дорожного движения</a:t>
            </a:r>
            <a:endParaRPr lang="ru-RU" sz="4000" smtClean="0">
              <a:solidFill>
                <a:srgbClr val="0070C0"/>
              </a:solidFill>
            </a:endParaRPr>
          </a:p>
          <a:p>
            <a:pPr algn="l"/>
            <a:r>
              <a:rPr lang="ru-RU" sz="4000" smtClean="0">
                <a:solidFill>
                  <a:srgbClr val="0070C0"/>
                </a:solidFill>
              </a:rPr>
              <a:t>2. </a:t>
            </a:r>
            <a:r>
              <a:rPr lang="ru-RU" sz="4000">
                <a:solidFill>
                  <a:srgbClr val="0070C0"/>
                </a:solidFill>
              </a:rPr>
              <a:t>Правила пожарной </a:t>
            </a:r>
            <a:r>
              <a:rPr lang="ru-RU" sz="4000" smtClean="0">
                <a:solidFill>
                  <a:srgbClr val="0070C0"/>
                </a:solidFill>
              </a:rPr>
              <a:t>безопасности</a:t>
            </a:r>
          </a:p>
          <a:p>
            <a:pPr algn="l"/>
            <a:r>
              <a:rPr lang="ru-RU" sz="4000" smtClean="0">
                <a:solidFill>
                  <a:srgbClr val="0070C0"/>
                </a:solidFill>
              </a:rPr>
              <a:t>3. Правила пользования электроприборами </a:t>
            </a:r>
          </a:p>
          <a:p>
            <a:pPr algn="l"/>
            <a:r>
              <a:rPr lang="ru-RU" sz="4000" smtClean="0">
                <a:solidFill>
                  <a:srgbClr val="0070C0"/>
                </a:solidFill>
              </a:rPr>
              <a:t>4. Правила </a:t>
            </a:r>
            <a:r>
              <a:rPr lang="ru-RU" sz="4000">
                <a:solidFill>
                  <a:srgbClr val="0070C0"/>
                </a:solidFill>
              </a:rPr>
              <a:t>поведения на </a:t>
            </a:r>
            <a:r>
              <a:rPr lang="ru-RU" sz="4000" smtClean="0">
                <a:solidFill>
                  <a:srgbClr val="0070C0"/>
                </a:solidFill>
              </a:rPr>
              <a:t>воде</a:t>
            </a:r>
          </a:p>
          <a:p>
            <a:pPr algn="l"/>
            <a:r>
              <a:rPr lang="ru-RU" sz="4000" smtClean="0">
                <a:solidFill>
                  <a:srgbClr val="0070C0"/>
                </a:solidFill>
              </a:rPr>
              <a:t>5. Безопасное использование социальных сетей </a:t>
            </a:r>
            <a:endParaRPr lang="ru-RU" sz="4000">
              <a:solidFill>
                <a:srgbClr val="0070C0"/>
              </a:solidFill>
            </a:endParaRPr>
          </a:p>
          <a:p>
            <a:pPr algn="l"/>
            <a:endParaRPr lang="ru-RU" sz="4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04260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852727" cy="672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0230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280073" cy="67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447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891" y="0"/>
            <a:ext cx="10880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6769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07782" cy="69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76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093585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1745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5491"/>
            <a:ext cx="10668000" cy="7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7266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2" y="138544"/>
            <a:ext cx="8460508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3334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6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4724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926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9283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25236"/>
            <a:ext cx="9144000" cy="4232564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0070C0"/>
                </a:solidFill>
              </a:rPr>
              <a:t> </a:t>
            </a:r>
            <a:endParaRPr lang="ru-RU" sz="400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34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3937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>HP</Company>
  <PresentationFormat>Широкоэкранный</PresentationFormat>
  <Paragraphs>16</Paragraphs>
  <Slides>11</Slides>
  <Notes>1</Notes>
  <TotalTime>103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7">
      <vt:lpstr>Arial</vt:lpstr>
      <vt:lpstr>Trebuchet MS</vt:lpstr>
      <vt:lpstr>Wingdings 3</vt:lpstr>
      <vt:lpstr>Calibri Light</vt:lpstr>
      <vt:lpstr>Calibri</vt:lpstr>
      <vt:lpstr>Аспект</vt:lpstr>
      <vt:lpstr>БЕЗОПАСНОСТЬ НА ЛЕТНИХ КАНИКУЛАХ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БЕ</dc:title>
  <dc:creator>schl59</dc:creator>
  <cp:lastModifiedBy>Admin</cp:lastModifiedBy>
  <cp:revision>17</cp:revision>
  <dcterms:created xsi:type="dcterms:W3CDTF">2024-05-15T04:10:03Z</dcterms:created>
  <dcterms:modified xsi:type="dcterms:W3CDTF">2024-05-22T09:28:18Z</dcterms:modified>
</cp:coreProperties>
</file>